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4727C-87EB-2F45-965F-1532433DFE55}" v="3" dt="2024-10-02T21:28:09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Lopez" userId="fdb1ab38-7bce-4a7f-91e2-3aedd628c2b2" providerId="ADAL" clId="{7DF4727C-87EB-2F45-965F-1532433DFE55}"/>
    <pc:docChg chg="undo custSel modSld">
      <pc:chgData name="Leonardo Lopez" userId="fdb1ab38-7bce-4a7f-91e2-3aedd628c2b2" providerId="ADAL" clId="{7DF4727C-87EB-2F45-965F-1532433DFE55}" dt="2024-10-02T21:30:09.603" v="19" actId="20577"/>
      <pc:docMkLst>
        <pc:docMk/>
      </pc:docMkLst>
      <pc:sldChg chg="modSp mod">
        <pc:chgData name="Leonardo Lopez" userId="fdb1ab38-7bce-4a7f-91e2-3aedd628c2b2" providerId="ADAL" clId="{7DF4727C-87EB-2F45-965F-1532433DFE55}" dt="2024-10-02T21:30:09.603" v="19" actId="20577"/>
        <pc:sldMkLst>
          <pc:docMk/>
          <pc:sldMk cId="1288582945" sldId="262"/>
        </pc:sldMkLst>
        <pc:spChg chg="mod">
          <ac:chgData name="Leonardo Lopez" userId="fdb1ab38-7bce-4a7f-91e2-3aedd628c2b2" providerId="ADAL" clId="{7DF4727C-87EB-2F45-965F-1532433DFE55}" dt="2024-10-02T21:30:09.603" v="19" actId="20577"/>
          <ac:spMkLst>
            <pc:docMk/>
            <pc:sldMk cId="1288582945" sldId="262"/>
            <ac:spMk id="4" creationId="{F90EFA99-A623-FC95-9C18-92D89BB2266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orange background&#10;&#10;Description automatically generated">
            <a:extLst>
              <a:ext uri="{FF2B5EF4-FFF2-40B4-BE49-F238E27FC236}">
                <a16:creationId xmlns:a16="http://schemas.microsoft.com/office/drawing/2014/main" id="{1BCC5BDD-EDBE-2611-0267-C58CC35E3E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2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DFCD3E-2752-3EB5-954D-DF2B1CC34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9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background&#10;&#10;Description automatically generated">
            <a:extLst>
              <a:ext uri="{FF2B5EF4-FFF2-40B4-BE49-F238E27FC236}">
                <a16:creationId xmlns:a16="http://schemas.microsoft.com/office/drawing/2014/main" id="{04F7FDB0-16E9-391C-DB68-71A642F2E7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3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4F99530-B377-27A7-757C-16A10692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for a car&#10;&#10;Description automatically generated">
            <a:extLst>
              <a:ext uri="{FF2B5EF4-FFF2-40B4-BE49-F238E27FC236}">
                <a16:creationId xmlns:a16="http://schemas.microsoft.com/office/drawing/2014/main" id="{C488DAC6-C8FC-B00E-5F50-E67ED80C4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2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10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99F2E8-E99A-E580-470D-FCDD5665CE28}"/>
              </a:ext>
            </a:extLst>
          </p:cNvPr>
          <p:cNvSpPr txBox="1"/>
          <p:nvPr/>
        </p:nvSpPr>
        <p:spPr>
          <a:xfrm>
            <a:off x="1005614" y="2516390"/>
            <a:ext cx="9651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8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Rita de Cássia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13827-E4C0-2609-A63F-F471A9EE4A03}"/>
              </a:ext>
            </a:extLst>
          </p:cNvPr>
          <p:cNvSpPr txBox="1"/>
          <p:nvPr/>
        </p:nvSpPr>
        <p:spPr>
          <a:xfrm>
            <a:off x="1056854" y="3763545"/>
            <a:ext cx="5039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iOS Developer</a:t>
            </a:r>
          </a:p>
        </p:txBody>
      </p:sp>
    </p:spTree>
    <p:extLst>
      <p:ext uri="{BB962C8B-B14F-4D97-AF65-F5344CB8AC3E}">
        <p14:creationId xmlns:p14="http://schemas.microsoft.com/office/powerpoint/2010/main" val="356366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D8564-F345-748E-E039-9C3531A6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94" y="580167"/>
            <a:ext cx="2650879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7DCCA-9CC6-8A0E-D2E8-F1118FBCCF94}"/>
              </a:ext>
            </a:extLst>
          </p:cNvPr>
          <p:cNvSpPr txBox="1"/>
          <p:nvPr/>
        </p:nvSpPr>
        <p:spPr>
          <a:xfrm>
            <a:off x="521801" y="3600259"/>
            <a:ext cx="4877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000" b="1" dirty="0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Rita de Cássia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D1075-18EB-4A9B-682B-D1838ADF5E5F}"/>
              </a:ext>
            </a:extLst>
          </p:cNvPr>
          <p:cNvSpPr txBox="1"/>
          <p:nvPr/>
        </p:nvSpPr>
        <p:spPr>
          <a:xfrm>
            <a:off x="521800" y="4103598"/>
            <a:ext cx="5039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iOS Developer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2EA9-FEDC-6F78-084F-72D7657F91F6}"/>
              </a:ext>
            </a:extLst>
          </p:cNvPr>
          <p:cNvSpPr txBox="1"/>
          <p:nvPr/>
        </p:nvSpPr>
        <p:spPr>
          <a:xfrm>
            <a:off x="5699402" y="1154228"/>
            <a:ext cx="50447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UNINORTE - Centro </a:t>
            </a:r>
            <a:r>
              <a:rPr lang="en-US" sz="1200" b="1" dirty="0" err="1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Universitário</a:t>
            </a:r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 do Norte</a:t>
            </a:r>
          </a:p>
          <a:p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05/2018 - 12/2022</a:t>
            </a:r>
          </a:p>
          <a:p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Computer Engineering - Bachelor's Degree</a:t>
            </a:r>
          </a:p>
          <a:p>
            <a:endParaRPr lang="en-US" sz="1200" b="1" dirty="0">
              <a:solidFill>
                <a:srgbClr val="312C4B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IFAM - Instituto Federal do Amazonas</a:t>
            </a:r>
          </a:p>
          <a:p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02/2013 - 12/2015</a:t>
            </a:r>
          </a:p>
          <a:p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High</a:t>
            </a: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958A3-C909-34DE-A45C-459A291A68FA}"/>
              </a:ext>
            </a:extLst>
          </p:cNvPr>
          <p:cNvSpPr txBox="1"/>
          <p:nvPr/>
        </p:nvSpPr>
        <p:spPr>
          <a:xfrm>
            <a:off x="5699402" y="798287"/>
            <a:ext cx="367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Education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9D4FC-DE73-428C-F42F-27B6A5CAD11C}"/>
              </a:ext>
            </a:extLst>
          </p:cNvPr>
          <p:cNvSpPr txBox="1"/>
          <p:nvPr/>
        </p:nvSpPr>
        <p:spPr>
          <a:xfrm>
            <a:off x="521801" y="4539630"/>
            <a:ext cx="4485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iOS developer with over 4 years of Objective- C | Intermediate experience, using both Swift and Object C languages, with a track record of designing, developing, and deploying high-quality applications for Apple devices. </a:t>
            </a:r>
          </a:p>
          <a:p>
            <a:r>
              <a:rPr lang="en-US" sz="12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Demonstrated ability to effectively collaborate in multidisciplinary teams, contributing with clear communication, proactive participation in meetings, and sharing opinions constructively.</a:t>
            </a:r>
            <a:endParaRPr lang="en-CO" sz="1200" b="0" dirty="0">
              <a:solidFill>
                <a:srgbClr val="312C4B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4D00D-2B1E-6581-E1B3-EB72B00878F1}"/>
              </a:ext>
            </a:extLst>
          </p:cNvPr>
          <p:cNvSpPr txBox="1"/>
          <p:nvPr/>
        </p:nvSpPr>
        <p:spPr>
          <a:xfrm>
            <a:off x="5699402" y="4536303"/>
            <a:ext cx="367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1241A-88AA-EBAD-7B1D-D10B4280C777}"/>
              </a:ext>
            </a:extLst>
          </p:cNvPr>
          <p:cNvSpPr txBox="1"/>
          <p:nvPr/>
        </p:nvSpPr>
        <p:spPr>
          <a:xfrm>
            <a:off x="5699402" y="4866212"/>
            <a:ext cx="504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Portuguese | Native</a:t>
            </a:r>
          </a:p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English | Advanced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8BB33-B642-CDA9-4AEB-7CC747ADDE61}"/>
              </a:ext>
            </a:extLst>
          </p:cNvPr>
          <p:cNvSpPr txBox="1"/>
          <p:nvPr/>
        </p:nvSpPr>
        <p:spPr>
          <a:xfrm>
            <a:off x="5699402" y="2691551"/>
            <a:ext cx="367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Stack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DEC1C-711F-C799-BD06-7B3D1CFFD5E8}"/>
              </a:ext>
            </a:extLst>
          </p:cNvPr>
          <p:cNvSpPr/>
          <p:nvPr/>
        </p:nvSpPr>
        <p:spPr>
          <a:xfrm>
            <a:off x="5769428" y="3115156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Swift | Advanced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38C6F-4856-3255-4DD8-2B861667F400}"/>
              </a:ext>
            </a:extLst>
          </p:cNvPr>
          <p:cNvSpPr/>
          <p:nvPr/>
        </p:nvSpPr>
        <p:spPr>
          <a:xfrm>
            <a:off x="7134854" y="3115156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iOS Development | Advanced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5AC401-FAE6-C391-4D37-256E328D310B}"/>
              </a:ext>
            </a:extLst>
          </p:cNvPr>
          <p:cNvSpPr/>
          <p:nvPr/>
        </p:nvSpPr>
        <p:spPr>
          <a:xfrm>
            <a:off x="8492638" y="3108147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Objective - C | Advanced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FF22527-EAC2-5F9C-2AF8-8DD4BFFC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5" t="16196" r="9054"/>
          <a:stretch/>
        </p:blipFill>
        <p:spPr>
          <a:xfrm>
            <a:off x="1148963" y="830911"/>
            <a:ext cx="1610140" cy="20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2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735EEC-26DA-9BA8-7260-728405BC237C}"/>
              </a:ext>
            </a:extLst>
          </p:cNvPr>
          <p:cNvSpPr txBox="1"/>
          <p:nvPr/>
        </p:nvSpPr>
        <p:spPr>
          <a:xfrm>
            <a:off x="1005614" y="2516390"/>
            <a:ext cx="45909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5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Work Experience</a:t>
            </a:r>
          </a:p>
        </p:txBody>
      </p:sp>
    </p:spTree>
    <p:extLst>
      <p:ext uri="{BB962C8B-B14F-4D97-AF65-F5344CB8AC3E}">
        <p14:creationId xmlns:p14="http://schemas.microsoft.com/office/powerpoint/2010/main" val="39978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B3AE6-A43A-528E-EF45-42A5FF521D21}"/>
              </a:ext>
            </a:extLst>
          </p:cNvPr>
          <p:cNvSpPr/>
          <p:nvPr/>
        </p:nvSpPr>
        <p:spPr>
          <a:xfrm>
            <a:off x="774858" y="624827"/>
            <a:ext cx="4022919" cy="265822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Helvetica" pitchFamily="2" charset="0"/>
              </a:rPr>
              <a:t>Verity Group / iOS developer </a:t>
            </a:r>
            <a:endParaRPr lang="en-US" sz="1200" b="1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59516-317A-070D-A86B-FE2829059E9A}"/>
              </a:ext>
            </a:extLst>
          </p:cNvPr>
          <p:cNvSpPr txBox="1"/>
          <p:nvPr/>
        </p:nvSpPr>
        <p:spPr>
          <a:xfrm>
            <a:off x="774858" y="1361658"/>
            <a:ext cx="40229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Developed new features for invoice payment and invoice installments in the Carrefour bank app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Utilized Swift and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UIKit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for application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Implemented MVVM architecture for code structure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Conducted unit testing using Quick &amp; Nimble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Integrated API REST with Codable for data handling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Utilized GitLab for CI/CD and code review processes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Managed dependencies with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Cocoapods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Followed Scrum methodology for project management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Deployed applications via TestFlight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Ensured accessibility and responsiveness using Auto Layout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Analyzed user data with Firebase Analytics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Applied SOLID principles to improve code quality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Conducted snapshot testing for UI validation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112D8C-450C-A62F-D791-50DC8CC92304}"/>
              </a:ext>
            </a:extLst>
          </p:cNvPr>
          <p:cNvSpPr/>
          <p:nvPr/>
        </p:nvSpPr>
        <p:spPr>
          <a:xfrm>
            <a:off x="5499258" y="624827"/>
            <a:ext cx="4022919" cy="265822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err="1">
                <a:solidFill>
                  <a:srgbClr val="FFFFFF"/>
                </a:solidFill>
                <a:latin typeface="Helvetica" pitchFamily="2" charset="0"/>
              </a:rPr>
              <a:t>Aiqfome</a:t>
            </a:r>
            <a:r>
              <a:rPr lang="en-US" sz="1200" b="1" dirty="0">
                <a:solidFill>
                  <a:srgbClr val="FFFFFF"/>
                </a:solidFill>
                <a:latin typeface="Helvetica" pitchFamily="2" charset="0"/>
              </a:rPr>
              <a:t> / iOS developer </a:t>
            </a:r>
            <a:endParaRPr lang="en-US" sz="1200" b="1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8E5F6-075E-C47C-7160-093419467E92}"/>
              </a:ext>
            </a:extLst>
          </p:cNvPr>
          <p:cNvSpPr txBox="1"/>
          <p:nvPr/>
        </p:nvSpPr>
        <p:spPr>
          <a:xfrm>
            <a:off x="5499258" y="1361658"/>
            <a:ext cx="40229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Developed new features and enhanced existing ones with a focus on performance and scalability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Utilized Swift and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UIKit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for application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Storyboard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View Code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Managed dependencies with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Cocoapods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Core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Firebase Analytics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MVVM-C architecture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Fastlane for app distribution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TestFlight for beta testing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Git and Bitbucket for version control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Kanban methodology for project management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Applied SOLID principles in software design </a:t>
            </a:r>
          </a:p>
        </p:txBody>
      </p:sp>
    </p:spTree>
    <p:extLst>
      <p:ext uri="{BB962C8B-B14F-4D97-AF65-F5344CB8AC3E}">
        <p14:creationId xmlns:p14="http://schemas.microsoft.com/office/powerpoint/2010/main" val="410278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CA1EC-8B77-12C6-29D2-195225FA7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DC71F6-8167-8703-76F0-C3B44B597FB4}"/>
              </a:ext>
            </a:extLst>
          </p:cNvPr>
          <p:cNvSpPr/>
          <p:nvPr/>
        </p:nvSpPr>
        <p:spPr>
          <a:xfrm>
            <a:off x="774859" y="624827"/>
            <a:ext cx="2987938" cy="265822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Helvetica" pitchFamily="2" charset="0"/>
              </a:rPr>
              <a:t>IBM / iOS developer </a:t>
            </a:r>
            <a:endParaRPr lang="en-US" sz="1200" b="1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75CA8-DE63-243A-092C-582A635E2175}"/>
              </a:ext>
            </a:extLst>
          </p:cNvPr>
          <p:cNvSpPr txBox="1"/>
          <p:nvPr/>
        </p:nvSpPr>
        <p:spPr>
          <a:xfrm>
            <a:off x="774859" y="1361658"/>
            <a:ext cx="29879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Swift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UIKit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View Code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Autolayout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 - MVVM Architecture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 - RESTful APIs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 - Bamboo (CI/CD &amp; Code review)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 -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RxSwift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 -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CocoaPods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2B73F3-8E2B-2673-BBE2-720504028470}"/>
              </a:ext>
            </a:extLst>
          </p:cNvPr>
          <p:cNvSpPr/>
          <p:nvPr/>
        </p:nvSpPr>
        <p:spPr>
          <a:xfrm>
            <a:off x="4350189" y="624827"/>
            <a:ext cx="6062172" cy="265822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Helvetica" pitchFamily="2" charset="0"/>
              </a:rPr>
              <a:t>Eldorado Research Institute / iOS developer </a:t>
            </a:r>
            <a:endParaRPr lang="en-US" sz="1200" b="1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BD00D-C6C0-5FC1-7456-9611E6B3BABA}"/>
              </a:ext>
            </a:extLst>
          </p:cNvPr>
          <p:cNvSpPr txBox="1"/>
          <p:nvPr/>
        </p:nvSpPr>
        <p:spPr>
          <a:xfrm>
            <a:off x="4350189" y="1361658"/>
            <a:ext cx="36336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Progressed from intern to trainee in application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Contributed to a VoIP solution within an app designed to manage employee work journeys, including PTT call functionality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Developed new features and enhanced existing functionalities of the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Engaged in meetings and discussions to drive app improvements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Utilized the following tools and technologies: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Swift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Objective-C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UIKit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View Code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Storyboard/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Xib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EFA99-A623-FC95-9C18-92D89BB22660}"/>
              </a:ext>
            </a:extLst>
          </p:cNvPr>
          <p:cNvSpPr txBox="1"/>
          <p:nvPr/>
        </p:nvSpPr>
        <p:spPr>
          <a:xfrm>
            <a:off x="8040247" y="1361658"/>
            <a:ext cx="363360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Storyboard/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Xib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Autolayout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MVC &amp; MVVM Architecture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Core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REST API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Jenkins (CI/CD &amp; Code Review)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CocoaPods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VoIP Notifications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App Store release and TestFlight management </a:t>
            </a:r>
          </a:p>
        </p:txBody>
      </p:sp>
    </p:spTree>
    <p:extLst>
      <p:ext uri="{BB962C8B-B14F-4D97-AF65-F5344CB8AC3E}">
        <p14:creationId xmlns:p14="http://schemas.microsoft.com/office/powerpoint/2010/main" val="128858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45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411</Words>
  <Application>Microsoft Macintosh PowerPoint</Application>
  <PresentationFormat>Widescreen</PresentationFormat>
  <Paragraphs>129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Helvetica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Lopez</dc:creator>
  <cp:lastModifiedBy>Leonardo Lopez</cp:lastModifiedBy>
  <cp:revision>2</cp:revision>
  <dcterms:created xsi:type="dcterms:W3CDTF">2024-10-02T16:07:31Z</dcterms:created>
  <dcterms:modified xsi:type="dcterms:W3CDTF">2024-10-02T21:30:19Z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2024-10-02T16:57:45Z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b992102e-7a2a-441a-b910-bd5f4e123481</vt:lpwstr>
  </property>
  <property fmtid="{D5CDD505-2E9C-101B-9397-08002B2CF9AE}" pid="7" name="MSIP_Label_defa4170-0d19-0005-0004-bc88714345d2_ActionId">
    <vt:lpwstr>e3a6c829-441b-47d3-8e2c-48c174c72f00</vt:lpwstr>
  </property>
  <property fmtid="{D5CDD505-2E9C-101B-9397-08002B2CF9AE}" pid="8" name="MSIP_Label_defa4170-0d19-0005-0004-bc88714345d2_ContentBits">
    <vt:lpwstr>0</vt:lpwstr>
  </property>
</Properties>
</file>